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 userDrawn="1">
          <p15:clr>
            <a:srgbClr val="A4A3A4"/>
          </p15:clr>
        </p15:guide>
        <p15:guide id="2" pos="257" userDrawn="1">
          <p15:clr>
            <a:srgbClr val="A4A3A4"/>
          </p15:clr>
        </p15:guide>
        <p15:guide id="3" pos="1549" userDrawn="1">
          <p15:clr>
            <a:srgbClr val="A4A3A4"/>
          </p15:clr>
        </p15:guide>
        <p15:guide id="4" orient="horz" pos="3974" userDrawn="1">
          <p15:clr>
            <a:srgbClr val="A4A3A4"/>
          </p15:clr>
        </p15:guide>
        <p15:guide id="5" pos="7469" userDrawn="1">
          <p15:clr>
            <a:srgbClr val="A4A3A4"/>
          </p15:clr>
        </p15:guide>
        <p15:guide id="6" pos="17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D1C5"/>
    <a:srgbClr val="42B4AF"/>
    <a:srgbClr val="31A8B1"/>
    <a:srgbClr val="88893C"/>
    <a:srgbClr val="212531"/>
    <a:srgbClr val="282F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20" y="1578"/>
      </p:cViewPr>
      <p:guideLst>
        <p:guide orient="horz" pos="799"/>
        <p:guide pos="257"/>
        <p:guide pos="1549"/>
        <p:guide orient="horz" pos="3974"/>
        <p:guide pos="7469"/>
        <p:guide pos="179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2" d="100"/>
          <a:sy n="122" d="100"/>
        </p:scale>
        <p:origin x="138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5CD2A-E886-4BE9-BD98-CA6F6A6C53BA}" type="datetimeFigureOut">
              <a:rPr lang="zh-CN" altLang="en-US" smtClean="0"/>
              <a:t>2020-3-12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E7FE8-A2C2-43E7-B9EA-129CB5D8A5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3442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2192000" cy="849745"/>
          </a:xfrm>
          <a:prstGeom prst="rect">
            <a:avLst/>
          </a:prstGeom>
          <a:solidFill>
            <a:srgbClr val="2125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 userDrawn="1"/>
        </p:nvSpPr>
        <p:spPr>
          <a:xfrm>
            <a:off x="1045799" y="158238"/>
            <a:ext cx="4368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赣教云●智慧</a:t>
            </a:r>
            <a:r>
              <a:rPr lang="zh-CN" altLang="en-US" sz="28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作业系列微课</a:t>
            </a:r>
          </a:p>
        </p:txBody>
      </p:sp>
      <p:sp>
        <p:nvSpPr>
          <p:cNvPr id="13" name="圆角矩形 12"/>
          <p:cNvSpPr/>
          <p:nvPr userDrawn="1"/>
        </p:nvSpPr>
        <p:spPr>
          <a:xfrm>
            <a:off x="433758" y="128345"/>
            <a:ext cx="583006" cy="58300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660" y="101750"/>
            <a:ext cx="457201" cy="60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38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A7045-0EC3-46B0-93EA-E712ED2F0C1C}" type="datetimeFigureOut">
              <a:rPr lang="zh-CN" altLang="en-US" smtClean="0"/>
              <a:t>2020-3-12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74AD-CA5C-422A-820E-D495909EAB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86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A7045-0EC3-46B0-93EA-E712ED2F0C1C}" type="datetimeFigureOut">
              <a:rPr lang="zh-CN" altLang="en-US" smtClean="0"/>
              <a:t>2020-3-12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74AD-CA5C-422A-820E-D495909EAB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409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A7045-0EC3-46B0-93EA-E712ED2F0C1C}" type="datetimeFigureOut">
              <a:rPr lang="zh-CN" altLang="en-US" smtClean="0"/>
              <a:t>2020-3-12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74AD-CA5C-422A-820E-D495909EAB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673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A7045-0EC3-46B0-93EA-E712ED2F0C1C}" type="datetimeFigureOut">
              <a:rPr lang="zh-CN" altLang="en-US" smtClean="0"/>
              <a:t>2020-3-12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74AD-CA5C-422A-820E-D495909EAB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8012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A7045-0EC3-46B0-93EA-E712ED2F0C1C}" type="datetimeFigureOut">
              <a:rPr lang="zh-CN" altLang="en-US" smtClean="0"/>
              <a:t>2020-3-12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74AD-CA5C-422A-820E-D495909EAB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98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A7045-0EC3-46B0-93EA-E712ED2F0C1C}" type="datetimeFigureOut">
              <a:rPr lang="zh-CN" altLang="en-US" smtClean="0"/>
              <a:t>2020-3-12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74AD-CA5C-422A-820E-D495909EAB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834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A7045-0EC3-46B0-93EA-E712ED2F0C1C}" type="datetimeFigureOut">
              <a:rPr lang="zh-CN" altLang="en-US" smtClean="0"/>
              <a:t>2020-3-12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74AD-CA5C-422A-820E-D495909EAB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1205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A7045-0EC3-46B0-93EA-E712ED2F0C1C}" type="datetimeFigureOut">
              <a:rPr lang="zh-CN" altLang="en-US" smtClean="0"/>
              <a:t>2020-3-12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74AD-CA5C-422A-820E-D495909EAB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135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A7045-0EC3-46B0-93EA-E712ED2F0C1C}" type="datetimeFigureOut">
              <a:rPr lang="zh-CN" altLang="en-US" smtClean="0"/>
              <a:t>2020-3-12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74AD-CA5C-422A-820E-D495909EAB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9870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A7045-0EC3-46B0-93EA-E712ED2F0C1C}" type="datetimeFigureOut">
              <a:rPr lang="zh-CN" altLang="en-US" smtClean="0"/>
              <a:t>2020-3-12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74AD-CA5C-422A-820E-D495909EAB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6350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A7045-0EC3-46B0-93EA-E712ED2F0C1C}" type="datetimeFigureOut">
              <a:rPr lang="zh-CN" altLang="en-US" smtClean="0"/>
              <a:t>2020-3-12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074AD-CA5C-422A-820E-D495909EAB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72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接连接符 12"/>
          <p:cNvCxnSpPr/>
          <p:nvPr/>
        </p:nvCxnSpPr>
        <p:spPr>
          <a:xfrm>
            <a:off x="2664443" y="1268413"/>
            <a:ext cx="0" cy="507522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5341793" y="272241"/>
            <a:ext cx="232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初中语文</a:t>
            </a:r>
          </a:p>
        </p:txBody>
      </p:sp>
      <p:sp>
        <p:nvSpPr>
          <p:cNvPr id="21" name="矩形 20"/>
          <p:cNvSpPr/>
          <p:nvPr/>
        </p:nvSpPr>
        <p:spPr>
          <a:xfrm>
            <a:off x="415347" y="1428894"/>
            <a:ext cx="2031417" cy="15235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407988" y="3050965"/>
            <a:ext cx="2038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主讲：李学堂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江西师范大学附属小学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71068" y="1867510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>
                    <a:lumMod val="50000"/>
                  </a:schemeClr>
                </a:solidFill>
              </a:rPr>
              <a:t>摄像头画面</a:t>
            </a:r>
            <a:endParaRPr lang="en-US" altLang="zh-CN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zh-CN" altLang="en-US" dirty="0">
                <a:solidFill>
                  <a:schemeClr val="bg1">
                    <a:lumMod val="50000"/>
                  </a:schemeClr>
                </a:solidFill>
              </a:rPr>
              <a:t>与蓝框对齐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407989" y="3700554"/>
            <a:ext cx="2064986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2FD1C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教师简介：       </a:t>
            </a:r>
            <a:endParaRPr lang="en-US" altLang="zh-CN" sz="1200" dirty="0">
              <a:solidFill>
                <a:srgbClr val="2FD1C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中小学高级教师，江西省学科带头人，江西省骨干教师，南昌市学科带头人。曾荣获第三届全国小学英语教学竞赛一等奖，第三届江西省英语优质课竞赛一等奖，第二十三届江西省优秀教学资源展示活动一等奖。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2855912" y="1278928"/>
            <a:ext cx="898832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42B4A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000" dirty="0">
                <a:solidFill>
                  <a:srgbClr val="2FD1C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这块区域是题干区域，请将题目复制到这块区域，或者手动打字输入题干，字体统一使用微软雅黑字体，字号</a:t>
            </a:r>
            <a:r>
              <a:rPr lang="en-US" altLang="zh-CN" sz="2000" dirty="0">
                <a:solidFill>
                  <a:srgbClr val="2FD1C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2000" dirty="0">
                <a:solidFill>
                  <a:srgbClr val="2FD1C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号字体，最小不小于</a:t>
            </a:r>
            <a:r>
              <a:rPr lang="en-US" altLang="zh-CN" sz="2000" dirty="0">
                <a:solidFill>
                  <a:srgbClr val="2FD1C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2000" dirty="0">
                <a:solidFill>
                  <a:srgbClr val="2FD1C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号字体，颜色套用本题干字体。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2855912" y="2789355"/>
            <a:ext cx="8988321" cy="453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解析：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855913" y="3242812"/>
            <a:ext cx="8988328" cy="1857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块区域是具体解题区域，可以插入图片、视频等素材进行解题，这里可以列出解题步骤，但是解题区域不能超出这块区域的左、右、下的参考线，如果字数多不够写那么多文字，请重新插入新的一页继续讲解；字体统一使用微软雅黑字体，字号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号字体，最小不小于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号字体，颜色用纯白色字体。</a:t>
            </a:r>
          </a:p>
          <a:p>
            <a:pPr>
              <a:lnSpc>
                <a:spcPct val="130000"/>
              </a:lnSpc>
            </a:pP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92C61615-2A7B-4954-8035-FBA05B074008}"/>
              </a:ext>
            </a:extLst>
          </p:cNvPr>
          <p:cNvSpPr/>
          <p:nvPr/>
        </p:nvSpPr>
        <p:spPr>
          <a:xfrm>
            <a:off x="556482" y="1526841"/>
            <a:ext cx="1768629" cy="1326472"/>
          </a:xfrm>
          <a:prstGeom prst="rect">
            <a:avLst/>
          </a:prstGeom>
          <a:noFill/>
          <a:ln>
            <a:solidFill>
              <a:srgbClr val="2FD1C5">
                <a:alpha val="2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80152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dirty="0" smtClean="0">
            <a:solidFill>
              <a:schemeClr val="bg1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202</Words>
  <Application>Microsoft Office PowerPoint</Application>
  <PresentationFormat>宽屏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hab</dc:creator>
  <cp:lastModifiedBy>hab</cp:lastModifiedBy>
  <cp:revision>27</cp:revision>
  <dcterms:created xsi:type="dcterms:W3CDTF">2020-01-19T01:49:46Z</dcterms:created>
  <dcterms:modified xsi:type="dcterms:W3CDTF">2020-03-12T05:11:26Z</dcterms:modified>
</cp:coreProperties>
</file>